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0" r:id="rId4"/>
    <p:sldId id="271" r:id="rId5"/>
    <p:sldId id="272" r:id="rId6"/>
    <p:sldId id="274" r:id="rId7"/>
    <p:sldId id="275" r:id="rId8"/>
    <p:sldId id="268" r:id="rId9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13161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65787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77931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138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12600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84190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7985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62855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99198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81837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51784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DD63C-7A10-4077-AFEA-8C2229FCCDC5}" type="datetimeFigureOut">
              <a:rPr lang="uk-UA" smtClean="0"/>
              <a:t>15.10.2023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27E8A-D7D5-43E3-80C9-5407C88E6E21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21147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11760" y="938627"/>
            <a:ext cx="4616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Звіт про виконання лабораторної роботи </a:t>
            </a:r>
            <a:r>
              <a:rPr lang="ru-RU" dirty="0" smtClean="0"/>
              <a:t>№</a:t>
            </a:r>
            <a:r>
              <a:rPr lang="en-US" dirty="0" smtClean="0"/>
              <a:t>2</a:t>
            </a:r>
            <a:endParaRPr lang="uk-UA" dirty="0"/>
          </a:p>
        </p:txBody>
      </p:sp>
      <p:sp>
        <p:nvSpPr>
          <p:cNvPr id="5" name="TextBox 4"/>
          <p:cNvSpPr txBox="1"/>
          <p:nvPr/>
        </p:nvSpPr>
        <p:spPr>
          <a:xfrm>
            <a:off x="1518149" y="2020198"/>
            <a:ext cx="1394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Мій варіант</a:t>
            </a:r>
            <a:r>
              <a:rPr lang="en-US" dirty="0" smtClean="0"/>
              <a:t>:</a:t>
            </a:r>
            <a:endParaRPr lang="uk-U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389530"/>
            <a:ext cx="6094990" cy="4213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547664" y="3501008"/>
            <a:ext cx="119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Моя тема</a:t>
            </a:r>
            <a:r>
              <a:rPr lang="en-US" dirty="0" smtClean="0"/>
              <a:t>:</a:t>
            </a:r>
            <a:endParaRPr lang="uk-UA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818" y="3870340"/>
            <a:ext cx="6950831" cy="494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4629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116632"/>
            <a:ext cx="1437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Сторінка </a:t>
            </a:r>
            <a:r>
              <a:rPr lang="ru-RU" dirty="0" smtClean="0"/>
              <a:t>№1</a:t>
            </a:r>
            <a:endParaRPr lang="uk-UA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9" y="908720"/>
            <a:ext cx="9037742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369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116632"/>
            <a:ext cx="957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Код </a:t>
            </a:r>
            <a:r>
              <a:rPr lang="ru-RU" dirty="0" smtClean="0"/>
              <a:t>№1</a:t>
            </a:r>
            <a:endParaRPr lang="uk-UA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764704"/>
            <a:ext cx="4994921" cy="54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0546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116632"/>
            <a:ext cx="1437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Сторінка </a:t>
            </a:r>
            <a:r>
              <a:rPr lang="ru-RU" dirty="0" smtClean="0"/>
              <a:t>№2</a:t>
            </a:r>
            <a:endParaRPr lang="uk-UA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77" y="844386"/>
            <a:ext cx="8778502" cy="38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9961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116632"/>
            <a:ext cx="957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Код </a:t>
            </a:r>
            <a:r>
              <a:rPr lang="ru-RU" dirty="0" smtClean="0"/>
              <a:t>№2</a:t>
            </a:r>
            <a:endParaRPr lang="uk-UA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030" y="764704"/>
            <a:ext cx="5396907" cy="5688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0299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116632"/>
            <a:ext cx="1437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Сторінка </a:t>
            </a:r>
            <a:r>
              <a:rPr lang="ru-RU" dirty="0" smtClean="0"/>
              <a:t>№3</a:t>
            </a:r>
            <a:endParaRPr lang="uk-UA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29" y="807247"/>
            <a:ext cx="8713664" cy="3874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877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116632"/>
            <a:ext cx="957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Код </a:t>
            </a:r>
            <a:r>
              <a:rPr lang="ru-RU" dirty="0" smtClean="0"/>
              <a:t>№3</a:t>
            </a:r>
            <a:endParaRPr lang="uk-UA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770" y="476672"/>
            <a:ext cx="6336987" cy="6120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2249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01796" y="764704"/>
            <a:ext cx="3639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Посилання на репозиторій </a:t>
            </a:r>
            <a:r>
              <a:rPr lang="en-US" dirty="0" smtClean="0"/>
              <a:t>GitHub:</a:t>
            </a:r>
            <a:r>
              <a:rPr lang="uk-UA" dirty="0" smtClean="0"/>
              <a:t> </a:t>
            </a:r>
            <a:endParaRPr lang="uk-UA" dirty="0"/>
          </a:p>
        </p:txBody>
      </p:sp>
      <p:sp>
        <p:nvSpPr>
          <p:cNvPr id="7" name="TextBox 6"/>
          <p:cNvSpPr txBox="1"/>
          <p:nvPr/>
        </p:nvSpPr>
        <p:spPr>
          <a:xfrm>
            <a:off x="2118041" y="1340768"/>
            <a:ext cx="460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https://github.com/MaximMudrak23/WebLabs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2100251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39</Words>
  <Application>Microsoft Office PowerPoint</Application>
  <PresentationFormat>Экран (4:3)</PresentationFormat>
  <Paragraphs>11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Admin555</dc:creator>
  <cp:lastModifiedBy>Admin555</cp:lastModifiedBy>
  <cp:revision>6</cp:revision>
  <dcterms:created xsi:type="dcterms:W3CDTF">2023-10-01T08:33:30Z</dcterms:created>
  <dcterms:modified xsi:type="dcterms:W3CDTF">2023-10-15T18:14:24Z</dcterms:modified>
</cp:coreProperties>
</file>

<file path=docProps/thumbnail.jpeg>
</file>